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gif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9432A-D46E-47CA-0AC4-AC38AA114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3E09D5-7CDF-BFAD-74EF-037F8ABDD8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A0DC4-EAD6-4EC1-4F15-F9B5EC1C7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CE12B-4849-9641-2B4A-8652DF577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E173D-8096-A1D3-2D1E-F2676DCA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07681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AC1EC-65C5-880E-3320-4418A0005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EB09B4-98D8-D7B2-FEBA-4B5040F169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0E631-5992-88C9-3E8D-F219DC15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00A37-1885-8F3E-9D5E-ADBF78CA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91652-CE80-019A-7BB7-3785D272B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12226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49A813-1C08-F525-99D3-62443376D4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2B4BDC-A71B-D702-6B1D-88E3F9253A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FD5F3-F74B-74B1-B1C6-5BF78C28D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482C6-28D8-F0C9-88D8-C2CFFC5DB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EDC74-93AF-69B1-64D2-147A1CC37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78951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5B78D-DDF1-8056-223C-C400E922E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7D050-A64B-B010-25B6-DD1F3147A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3A02-ACFB-0BBE-0B75-235C57C79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9EBCE-1240-E657-78B0-5E21B877F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08AD9-97E6-1B9C-9ECB-4FE51B459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37458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D59BB-DE66-CFED-FE9A-A379FF82E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BBB53-8947-4F59-698E-E9B9AE0F7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B822A-EF17-7310-2B81-85451456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0A9D0-97FA-D47C-4BFB-B875BA1FF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A73C7-7A84-E57E-8311-F46A0C013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87407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C62C8-126E-ABF8-2F48-FFBE53483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1946F-58F8-D651-5D2F-D05C666471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E1E4E1-177C-0CC4-4A7E-98C709A21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AE18A-26FF-A8A4-5950-8008F3E86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D7C97-E6D3-E062-5041-65FA51B83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1BF2E-2C42-853F-B9BF-DCE1301FF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2607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11B3-7FD5-C317-9A08-4656FCB7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EF427-06B2-E35D-9635-7D66ED317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868219-2946-2C53-9559-AB78989AF2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C55071-0946-893B-9DF7-2AEA7ACB24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3FE3C7-1710-FCA8-7706-F946DFD071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05306B-DCE8-1BDC-137C-F399072A9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6ACF7D-248F-A95B-494F-29C368EC8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817701-6039-C2EB-7907-40F7F5B21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19511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BC6B1-0517-E813-EB93-40736539E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F84C7-4BD5-DDDA-AFCA-33FA50CB8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9E9652-5875-96C2-36E4-1685D4D1A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0ADF0-F89A-E978-7EE4-25847934A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90659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52B48-F193-4903-A013-7C93D99EA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058293-4CB3-396F-0C88-3B4EF391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48FDA-D7C0-D5B7-8036-C40CC3504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51213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FE4CA-75DD-BBBC-ADC6-BEB0AFA81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92DE8-C951-ABE6-CBAB-36D9C29B7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50D08F-4940-2974-6F4C-F75BD36E43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058F5-97E9-4F7C-BD48-7C3388D34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284F1-A04A-88A3-02FD-A3E593BD0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D7649-5EF0-F563-717E-D654872B9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09970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67992-4A5E-BBE7-630D-F7BE3D97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5EEABA-82D0-D85E-9BED-F9E4EBFFE2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1574DB-C7EC-0008-5C5E-7575B63496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63D2B-EAAC-FAAA-DE31-81936A153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892BA6-FF9B-A759-1EC1-D7EDC0BAB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57BC62-9B47-8D25-1356-67E1349FC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08080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19FAC1-06D8-B853-76D6-1B317E4B2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5BFB9-97E3-17E8-9EC9-F4C840260D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0B738-2D72-B28D-54C2-62D359B2F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95A8-2048-4F9B-A0BA-D706C526B112}" type="datetimeFigureOut">
              <a:rPr lang="en-IL" smtClean="0"/>
              <a:t>13/11/2022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D1CA5-A6B7-BEAA-F37F-CFC557AF15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D94C1-9242-855C-C62B-3C2898F36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DBDEF0-CD96-4181-8845-8B3FB9D020B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02201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3680F06-1E43-A7DB-A89C-9CEBB40CE1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95" t="21754" r="56105" b="18316"/>
          <a:stretch/>
        </p:blipFill>
        <p:spPr>
          <a:xfrm>
            <a:off x="3101119" y="0"/>
            <a:ext cx="579798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2531E-E199-EC86-02A5-60E748CD1748}"/>
              </a:ext>
            </a:extLst>
          </p:cNvPr>
          <p:cNvSpPr txBox="1"/>
          <p:nvPr/>
        </p:nvSpPr>
        <p:spPr>
          <a:xfrm>
            <a:off x="2662989" y="471638"/>
            <a:ext cx="66318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MyTrip</a:t>
            </a:r>
            <a:endParaRPr lang="en-IL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9C7A1A-633A-7A42-98BE-279397E614E5}"/>
              </a:ext>
            </a:extLst>
          </p:cNvPr>
          <p:cNvSpPr txBox="1"/>
          <p:nvPr/>
        </p:nvSpPr>
        <p:spPr>
          <a:xfrm>
            <a:off x="4257571" y="5437660"/>
            <a:ext cx="2695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Username:</a:t>
            </a:r>
            <a:endParaRPr lang="en-IL" sz="28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46D8C2-60CF-BD70-3133-1964E0FEAC00}"/>
              </a:ext>
            </a:extLst>
          </p:cNvPr>
          <p:cNvSpPr txBox="1"/>
          <p:nvPr/>
        </p:nvSpPr>
        <p:spPr>
          <a:xfrm>
            <a:off x="4257571" y="5829830"/>
            <a:ext cx="2695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Password</a:t>
            </a:r>
            <a:r>
              <a:rPr lang="en-US" sz="2800" b="1" dirty="0"/>
              <a:t>:</a:t>
            </a:r>
            <a:endParaRPr lang="en-IL" sz="2800" b="1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7A3CBAA-1280-F099-4C1A-A22BD686161E}"/>
              </a:ext>
            </a:extLst>
          </p:cNvPr>
          <p:cNvSpPr/>
          <p:nvPr/>
        </p:nvSpPr>
        <p:spPr>
          <a:xfrm>
            <a:off x="5230088" y="6353050"/>
            <a:ext cx="1540042" cy="39463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Come in!</a:t>
            </a:r>
            <a:endParaRPr lang="en-IL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A2E032-8FF7-5D9C-8278-AF2067BB7E60}"/>
              </a:ext>
            </a:extLst>
          </p:cNvPr>
          <p:cNvSpPr/>
          <p:nvPr/>
        </p:nvSpPr>
        <p:spPr>
          <a:xfrm>
            <a:off x="6225937" y="5550439"/>
            <a:ext cx="1453415" cy="2976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E29705-7004-0F24-0672-F0BC27FFC0AB}"/>
              </a:ext>
            </a:extLst>
          </p:cNvPr>
          <p:cNvSpPr/>
          <p:nvPr/>
        </p:nvSpPr>
        <p:spPr>
          <a:xfrm>
            <a:off x="6225936" y="5962947"/>
            <a:ext cx="1453415" cy="2976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681667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oogle Maps - Display modes and further features · GEOG5870/1M: Web-based  GIS">
            <a:extLst>
              <a:ext uri="{FF2B5EF4-FFF2-40B4-BE49-F238E27FC236}">
                <a16:creationId xmlns:a16="http://schemas.microsoft.com/office/drawing/2014/main" id="{8D7D2EE4-1006-D55E-E6FA-C43FD740FA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9" t="8362" r="26658" b="-1"/>
          <a:stretch/>
        </p:blipFill>
        <p:spPr bwMode="auto">
          <a:xfrm>
            <a:off x="3097730" y="0"/>
            <a:ext cx="585359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2531E-E199-EC86-02A5-60E748CD1748}"/>
              </a:ext>
            </a:extLst>
          </p:cNvPr>
          <p:cNvSpPr txBox="1"/>
          <p:nvPr/>
        </p:nvSpPr>
        <p:spPr>
          <a:xfrm>
            <a:off x="2662989" y="471638"/>
            <a:ext cx="66318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MyTrip</a:t>
            </a:r>
            <a:endParaRPr lang="en-IL" sz="2800" b="1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7A3CBAA-1280-F099-4C1A-A22BD686161E}"/>
              </a:ext>
            </a:extLst>
          </p:cNvPr>
          <p:cNvSpPr/>
          <p:nvPr/>
        </p:nvSpPr>
        <p:spPr>
          <a:xfrm>
            <a:off x="4167739" y="6112042"/>
            <a:ext cx="1811153" cy="61582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new trip</a:t>
            </a:r>
            <a:endParaRPr lang="en-IL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1FE9C07-7028-DDC4-13B3-FA1470A523EB}"/>
              </a:ext>
            </a:extLst>
          </p:cNvPr>
          <p:cNvSpPr/>
          <p:nvPr/>
        </p:nvSpPr>
        <p:spPr>
          <a:xfrm>
            <a:off x="6413633" y="6112042"/>
            <a:ext cx="1811152" cy="61582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 Trips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478599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83A3BA-6855-A25E-10A6-551B030FE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10" t="21895" r="55790" b="18316"/>
          <a:stretch/>
        </p:blipFill>
        <p:spPr>
          <a:xfrm>
            <a:off x="3150669" y="2"/>
            <a:ext cx="5820611" cy="68686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2531E-E199-EC86-02A5-60E748CD1748}"/>
              </a:ext>
            </a:extLst>
          </p:cNvPr>
          <p:cNvSpPr txBox="1"/>
          <p:nvPr/>
        </p:nvSpPr>
        <p:spPr>
          <a:xfrm>
            <a:off x="2662989" y="471638"/>
            <a:ext cx="66318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MyTrip</a:t>
            </a:r>
            <a:endParaRPr lang="en-IL" sz="2800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1FE9C07-7028-DDC4-13B3-FA1470A523EB}"/>
              </a:ext>
            </a:extLst>
          </p:cNvPr>
          <p:cNvSpPr/>
          <p:nvPr/>
        </p:nvSpPr>
        <p:spPr>
          <a:xfrm>
            <a:off x="7300761" y="139566"/>
            <a:ext cx="1540042" cy="39463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</a:t>
            </a:r>
            <a:endParaRPr lang="en-IL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F8634DB-678F-D7E5-2CC8-924ABCFA447B}"/>
              </a:ext>
            </a:extLst>
          </p:cNvPr>
          <p:cNvSpPr/>
          <p:nvPr/>
        </p:nvSpPr>
        <p:spPr>
          <a:xfrm>
            <a:off x="3331142" y="2255520"/>
            <a:ext cx="1717040" cy="364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 Trips:</a:t>
            </a:r>
            <a:endParaRPr lang="en-IL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853183-2A5A-D52C-B325-9701AF91483D}"/>
              </a:ext>
            </a:extLst>
          </p:cNvPr>
          <p:cNvSpPr/>
          <p:nvPr/>
        </p:nvSpPr>
        <p:spPr>
          <a:xfrm>
            <a:off x="3413760" y="3068320"/>
            <a:ext cx="2428240" cy="360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London 2020</a:t>
            </a:r>
            <a:endParaRPr lang="en-IL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AE13630-FA23-C49B-76FD-1CF90EA19EBC}"/>
              </a:ext>
            </a:extLst>
          </p:cNvPr>
          <p:cNvSpPr/>
          <p:nvPr/>
        </p:nvSpPr>
        <p:spPr>
          <a:xfrm>
            <a:off x="3413760" y="3761331"/>
            <a:ext cx="2428240" cy="360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Paris 2018</a:t>
            </a:r>
            <a:endParaRPr lang="en-IL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F28AC92-8964-63AC-10D9-E126E750029D}"/>
              </a:ext>
            </a:extLst>
          </p:cNvPr>
          <p:cNvSpPr/>
          <p:nvPr/>
        </p:nvSpPr>
        <p:spPr>
          <a:xfrm>
            <a:off x="3413760" y="4454342"/>
            <a:ext cx="2428240" cy="360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New-York 2015</a:t>
            </a:r>
            <a:endParaRPr lang="en-IL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755E1FC-3C76-C0BA-2B49-8CAD90E22C95}"/>
              </a:ext>
            </a:extLst>
          </p:cNvPr>
          <p:cNvSpPr/>
          <p:nvPr/>
        </p:nvSpPr>
        <p:spPr>
          <a:xfrm>
            <a:off x="3413760" y="5147353"/>
            <a:ext cx="2428240" cy="360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Eilat 2012</a:t>
            </a:r>
            <a:endParaRPr lang="en-IL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820E29E-747C-E322-19E2-5A96F1382B63}"/>
              </a:ext>
            </a:extLst>
          </p:cNvPr>
          <p:cNvSpPr/>
          <p:nvPr/>
        </p:nvSpPr>
        <p:spPr>
          <a:xfrm>
            <a:off x="3413760" y="5840364"/>
            <a:ext cx="2428240" cy="360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South Africa 2011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284966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FDAFCB-956D-4F3A-7C52-FC444F854C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08" t="22975" r="54834" b="14838"/>
          <a:stretch/>
        </p:blipFill>
        <p:spPr>
          <a:xfrm>
            <a:off x="2662989" y="0"/>
            <a:ext cx="593242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2531E-E199-EC86-02A5-60E748CD1748}"/>
              </a:ext>
            </a:extLst>
          </p:cNvPr>
          <p:cNvSpPr txBox="1"/>
          <p:nvPr/>
        </p:nvSpPr>
        <p:spPr>
          <a:xfrm>
            <a:off x="2662989" y="471638"/>
            <a:ext cx="66318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MyTrip</a:t>
            </a:r>
            <a:endParaRPr lang="en-IL" sz="2800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1FE9C07-7028-DDC4-13B3-FA1470A523EB}"/>
              </a:ext>
            </a:extLst>
          </p:cNvPr>
          <p:cNvSpPr/>
          <p:nvPr/>
        </p:nvSpPr>
        <p:spPr>
          <a:xfrm>
            <a:off x="6914681" y="77002"/>
            <a:ext cx="1540042" cy="39463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Cancel</a:t>
            </a:r>
            <a:endParaRPr lang="en-IL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F8634DB-678F-D7E5-2CC8-924ABCFA447B}"/>
              </a:ext>
            </a:extLst>
          </p:cNvPr>
          <p:cNvSpPr/>
          <p:nvPr/>
        </p:nvSpPr>
        <p:spPr>
          <a:xfrm>
            <a:off x="3911600" y="2139605"/>
            <a:ext cx="1717040" cy="364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Destination:</a:t>
            </a:r>
            <a:endParaRPr lang="en-IL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853183-2A5A-D52C-B325-9701AF91483D}"/>
              </a:ext>
            </a:extLst>
          </p:cNvPr>
          <p:cNvSpPr/>
          <p:nvPr/>
        </p:nvSpPr>
        <p:spPr>
          <a:xfrm>
            <a:off x="3911600" y="2685162"/>
            <a:ext cx="1717040" cy="360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Activity 1: </a:t>
            </a:r>
            <a:endParaRPr lang="en-IL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AE13630-FA23-C49B-76FD-1CF90EA19EBC}"/>
              </a:ext>
            </a:extLst>
          </p:cNvPr>
          <p:cNvSpPr/>
          <p:nvPr/>
        </p:nvSpPr>
        <p:spPr>
          <a:xfrm>
            <a:off x="3911600" y="3245808"/>
            <a:ext cx="1717040" cy="3824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Description</a:t>
            </a:r>
            <a:endParaRPr lang="en-IL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834CB1E-D27B-E98B-5D7C-0FF349E7E39B}"/>
              </a:ext>
            </a:extLst>
          </p:cNvPr>
          <p:cNvSpPr/>
          <p:nvPr/>
        </p:nvSpPr>
        <p:spPr>
          <a:xfrm>
            <a:off x="5852750" y="2130382"/>
            <a:ext cx="1717040" cy="364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___________</a:t>
            </a:r>
            <a:endParaRPr lang="en-IL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B200C16-22ED-6725-D02E-95E1C50941CB}"/>
              </a:ext>
            </a:extLst>
          </p:cNvPr>
          <p:cNvSpPr/>
          <p:nvPr/>
        </p:nvSpPr>
        <p:spPr>
          <a:xfrm>
            <a:off x="5852750" y="2691290"/>
            <a:ext cx="1717040" cy="364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___________</a:t>
            </a:r>
            <a:endParaRPr lang="en-IL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29B366F-53C4-CA10-8964-0E3B227D5BFD}"/>
              </a:ext>
            </a:extLst>
          </p:cNvPr>
          <p:cNvSpPr/>
          <p:nvPr/>
        </p:nvSpPr>
        <p:spPr>
          <a:xfrm>
            <a:off x="5852750" y="3288322"/>
            <a:ext cx="1717040" cy="1502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___________</a:t>
            </a:r>
            <a:r>
              <a:rPr lang="he-IL" dirty="0"/>
              <a:t>_______________________________</a:t>
            </a:r>
            <a:endParaRPr lang="en-IL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C84DA99-7F25-5DCB-960C-BBCB1A50B8FB}"/>
              </a:ext>
            </a:extLst>
          </p:cNvPr>
          <p:cNvSpPr/>
          <p:nvPr/>
        </p:nvSpPr>
        <p:spPr>
          <a:xfrm>
            <a:off x="3911600" y="3956396"/>
            <a:ext cx="1717040" cy="1502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Photo</a:t>
            </a:r>
            <a:endParaRPr lang="en-IL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7774F57-DF2D-0F18-CF8F-882E4D6482FB}"/>
              </a:ext>
            </a:extLst>
          </p:cNvPr>
          <p:cNvSpPr/>
          <p:nvPr/>
        </p:nvSpPr>
        <p:spPr>
          <a:xfrm>
            <a:off x="6711270" y="6386362"/>
            <a:ext cx="1717040" cy="364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Done</a:t>
            </a:r>
            <a:endParaRPr lang="en-IL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8BB0915D-5D9F-FA01-520B-D58E4FEBC9C8}"/>
              </a:ext>
            </a:extLst>
          </p:cNvPr>
          <p:cNvSpPr/>
          <p:nvPr/>
        </p:nvSpPr>
        <p:spPr>
          <a:xfrm rot="10800000">
            <a:off x="2763146" y="3056002"/>
            <a:ext cx="973433" cy="6777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02D5EC42-5D1B-FCC9-02CB-9B78073B3859}"/>
              </a:ext>
            </a:extLst>
          </p:cNvPr>
          <p:cNvSpPr/>
          <p:nvPr/>
        </p:nvSpPr>
        <p:spPr>
          <a:xfrm>
            <a:off x="7650798" y="3129314"/>
            <a:ext cx="933112" cy="6636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CA8C9A-9628-1476-2662-59CF7CE5AE1B}"/>
              </a:ext>
            </a:extLst>
          </p:cNvPr>
          <p:cNvSpPr txBox="1"/>
          <p:nvPr/>
        </p:nvSpPr>
        <p:spPr>
          <a:xfrm>
            <a:off x="7686632" y="3288322"/>
            <a:ext cx="741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</a:t>
            </a:r>
            <a:endParaRPr lang="en-IL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6A2B9D-60EC-9AC8-D76F-350DEF502F47}"/>
              </a:ext>
            </a:extLst>
          </p:cNvPr>
          <p:cNvSpPr txBox="1"/>
          <p:nvPr/>
        </p:nvSpPr>
        <p:spPr>
          <a:xfrm>
            <a:off x="2808011" y="3236805"/>
            <a:ext cx="933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PREV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769332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FDAFCB-956D-4F3A-7C52-FC444F854C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08" t="22975" r="54834" b="14838"/>
          <a:stretch/>
        </p:blipFill>
        <p:spPr>
          <a:xfrm>
            <a:off x="2662989" y="0"/>
            <a:ext cx="593242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2531E-E199-EC86-02A5-60E748CD1748}"/>
              </a:ext>
            </a:extLst>
          </p:cNvPr>
          <p:cNvSpPr txBox="1"/>
          <p:nvPr/>
        </p:nvSpPr>
        <p:spPr>
          <a:xfrm>
            <a:off x="2662989" y="471638"/>
            <a:ext cx="66318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MyTrip</a:t>
            </a:r>
            <a:endParaRPr lang="en-IL" sz="2800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1FE9C07-7028-DDC4-13B3-FA1470A523EB}"/>
              </a:ext>
            </a:extLst>
          </p:cNvPr>
          <p:cNvSpPr/>
          <p:nvPr/>
        </p:nvSpPr>
        <p:spPr>
          <a:xfrm>
            <a:off x="6914681" y="77002"/>
            <a:ext cx="1540042" cy="39463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Cancel</a:t>
            </a:r>
            <a:endParaRPr lang="en-IL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F8634DB-678F-D7E5-2CC8-924ABCFA447B}"/>
              </a:ext>
            </a:extLst>
          </p:cNvPr>
          <p:cNvSpPr/>
          <p:nvPr/>
        </p:nvSpPr>
        <p:spPr>
          <a:xfrm>
            <a:off x="3911600" y="2139605"/>
            <a:ext cx="1717040" cy="364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Destination:</a:t>
            </a:r>
            <a:endParaRPr lang="en-IL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853183-2A5A-D52C-B325-9701AF91483D}"/>
              </a:ext>
            </a:extLst>
          </p:cNvPr>
          <p:cNvSpPr/>
          <p:nvPr/>
        </p:nvSpPr>
        <p:spPr>
          <a:xfrm>
            <a:off x="3911600" y="2685162"/>
            <a:ext cx="1717040" cy="360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Activity 1: </a:t>
            </a:r>
            <a:endParaRPr lang="en-IL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AE13630-FA23-C49B-76FD-1CF90EA19EBC}"/>
              </a:ext>
            </a:extLst>
          </p:cNvPr>
          <p:cNvSpPr/>
          <p:nvPr/>
        </p:nvSpPr>
        <p:spPr>
          <a:xfrm>
            <a:off x="3911600" y="3245808"/>
            <a:ext cx="1717040" cy="3824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Description</a:t>
            </a:r>
            <a:endParaRPr lang="en-IL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834CB1E-D27B-E98B-5D7C-0FF349E7E39B}"/>
              </a:ext>
            </a:extLst>
          </p:cNvPr>
          <p:cNvSpPr/>
          <p:nvPr/>
        </p:nvSpPr>
        <p:spPr>
          <a:xfrm>
            <a:off x="5852750" y="2130382"/>
            <a:ext cx="1717040" cy="364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London</a:t>
            </a:r>
            <a:endParaRPr lang="en-IL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B200C16-22ED-6725-D02E-95E1C50941CB}"/>
              </a:ext>
            </a:extLst>
          </p:cNvPr>
          <p:cNvSpPr/>
          <p:nvPr/>
        </p:nvSpPr>
        <p:spPr>
          <a:xfrm>
            <a:off x="5852750" y="2691290"/>
            <a:ext cx="1717040" cy="364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London eye</a:t>
            </a:r>
            <a:endParaRPr lang="en-IL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29B366F-53C4-CA10-8964-0E3B227D5BFD}"/>
              </a:ext>
            </a:extLst>
          </p:cNvPr>
          <p:cNvSpPr/>
          <p:nvPr/>
        </p:nvSpPr>
        <p:spPr>
          <a:xfrm>
            <a:off x="5852750" y="3288322"/>
            <a:ext cx="1717040" cy="1502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 huge giant wheel, it is recommended to book tickets in advance</a:t>
            </a:r>
            <a:endParaRPr lang="en-IL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7774F57-DF2D-0F18-CF8F-882E4D6482FB}"/>
              </a:ext>
            </a:extLst>
          </p:cNvPr>
          <p:cNvSpPr/>
          <p:nvPr/>
        </p:nvSpPr>
        <p:spPr>
          <a:xfrm>
            <a:off x="6711270" y="6386362"/>
            <a:ext cx="1717040" cy="364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Done</a:t>
            </a:r>
            <a:endParaRPr lang="en-IL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8BB0915D-5D9F-FA01-520B-D58E4FEBC9C8}"/>
              </a:ext>
            </a:extLst>
          </p:cNvPr>
          <p:cNvSpPr/>
          <p:nvPr/>
        </p:nvSpPr>
        <p:spPr>
          <a:xfrm rot="10800000">
            <a:off x="2763146" y="3056002"/>
            <a:ext cx="973433" cy="6777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02D5EC42-5D1B-FCC9-02CB-9B78073B3859}"/>
              </a:ext>
            </a:extLst>
          </p:cNvPr>
          <p:cNvSpPr/>
          <p:nvPr/>
        </p:nvSpPr>
        <p:spPr>
          <a:xfrm>
            <a:off x="7650798" y="3129314"/>
            <a:ext cx="933112" cy="6636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CA8C9A-9628-1476-2662-59CF7CE5AE1B}"/>
              </a:ext>
            </a:extLst>
          </p:cNvPr>
          <p:cNvSpPr txBox="1"/>
          <p:nvPr/>
        </p:nvSpPr>
        <p:spPr>
          <a:xfrm>
            <a:off x="7686632" y="3288322"/>
            <a:ext cx="741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</a:t>
            </a:r>
            <a:endParaRPr lang="en-IL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6A2B9D-60EC-9AC8-D76F-350DEF502F47}"/>
              </a:ext>
            </a:extLst>
          </p:cNvPr>
          <p:cNvSpPr txBox="1"/>
          <p:nvPr/>
        </p:nvSpPr>
        <p:spPr>
          <a:xfrm>
            <a:off x="2808011" y="3236805"/>
            <a:ext cx="933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PREV</a:t>
            </a:r>
            <a:endParaRPr lang="en-IL" dirty="0"/>
          </a:p>
        </p:txBody>
      </p:sp>
      <p:pic>
        <p:nvPicPr>
          <p:cNvPr id="2050" name="Picture 2" descr="London Eye - Wikipedia">
            <a:extLst>
              <a:ext uri="{FF2B5EF4-FFF2-40B4-BE49-F238E27FC236}">
                <a16:creationId xmlns:a16="http://schemas.microsoft.com/office/drawing/2014/main" id="{489CAE0A-ACC1-732A-27D9-7F83FAD335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9" t="1536" r="9620"/>
          <a:stretch/>
        </p:blipFill>
        <p:spPr bwMode="auto">
          <a:xfrm>
            <a:off x="3911600" y="4039441"/>
            <a:ext cx="1764079" cy="14187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38593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73</Words>
  <Application>Microsoft Office PowerPoint</Application>
  <PresentationFormat>Widescreen</PresentationFormat>
  <Paragraphs>38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Yali Ben-Ari</dc:creator>
  <cp:lastModifiedBy>Yali Ben-Ari</cp:lastModifiedBy>
  <cp:revision>2</cp:revision>
  <dcterms:created xsi:type="dcterms:W3CDTF">2022-11-13T07:13:11Z</dcterms:created>
  <dcterms:modified xsi:type="dcterms:W3CDTF">2022-11-13T07:18:33Z</dcterms:modified>
</cp:coreProperties>
</file>

<file path=docProps/thumbnail.jpeg>
</file>